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81400" y="4419600"/>
            <a:ext cx="2286000" cy="567396"/>
          </a:xfrm>
        </p:spPr>
        <p:txBody>
          <a:bodyPr/>
          <a:lstStyle/>
          <a:p>
            <a:r>
              <a:rPr lang="en-US" sz="2800" dirty="0" smtClean="0"/>
              <a:t>1473–1543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6781800" cy="824132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Nicolaus</a:t>
            </a:r>
            <a:r>
              <a:rPr lang="en-US" b="1" dirty="0" smtClean="0"/>
              <a:t> Copernicus</a:t>
            </a:r>
            <a:endParaRPr lang="en-US" dirty="0"/>
          </a:p>
        </p:txBody>
      </p:sp>
      <p:pic>
        <p:nvPicPr>
          <p:cNvPr id="1026" name="Picture 2" descr="http://www.topnews.in/files/Nicolaus-Copernic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57200"/>
            <a:ext cx="2514600" cy="2817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Nicolaus</a:t>
            </a:r>
            <a:r>
              <a:rPr lang="en-US" dirty="0" smtClean="0"/>
              <a:t> Copernicus was born on 19 February 1473 in Torun, Poland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His family was ethnically German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his parents died, his uncle cared for him and his siblings, and he later proved to be influential on his studies and eventual career in the church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			Early Life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0" y="1447800"/>
            <a:ext cx="4267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Copernicus was known as a capable mathematician</a:t>
            </a:r>
          </a:p>
          <a:p>
            <a:r>
              <a:rPr lang="en-US" dirty="0" smtClean="0"/>
              <a:t>His theories on how the planets revolve around the sun, termed a </a:t>
            </a:r>
            <a:r>
              <a:rPr lang="en-US" i="1" dirty="0" smtClean="0"/>
              <a:t>heliocentric </a:t>
            </a:r>
            <a:r>
              <a:rPr lang="en-US" dirty="0" smtClean="0"/>
              <a:t> system influenced our understanding of how our universe is arranged </a:t>
            </a:r>
          </a:p>
          <a:p>
            <a:r>
              <a:rPr lang="en-US" dirty="0" smtClean="0"/>
              <a:t>When he first introduced the idea, many of his contemporaries disagreed with him.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and Contributions</a:t>
            </a:r>
            <a:endParaRPr lang="en-US" dirty="0"/>
          </a:p>
        </p:txBody>
      </p:sp>
      <p:pic>
        <p:nvPicPr>
          <p:cNvPr id="1026" name="Picture 2" descr="Copernicus's Cosmological 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2971800" cy="2667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4572000"/>
            <a:ext cx="42672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Copernicus’s model of the planets – Note that the Sun is in the center</a:t>
            </a:r>
          </a:p>
          <a:p>
            <a:r>
              <a:rPr lang="en-US" sz="1100" dirty="0" smtClean="0"/>
              <a:t>Source: http://www.hps.cam.ac.uk/starry/copernicus.html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272</TotalTime>
  <Words>116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 Nicolaus Copernicus</vt:lpstr>
      <vt:lpstr>    Early Life    </vt:lpstr>
      <vt:lpstr>Accomplishments and Contributions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Nicolaus Copernicus</dc:title>
  <dc:creator>Laptop User</dc:creator>
  <cp:lastModifiedBy>Eileen Kunkler</cp:lastModifiedBy>
  <cp:revision>12</cp:revision>
  <dcterms:created xsi:type="dcterms:W3CDTF">2010-09-06T23:11:54Z</dcterms:created>
  <dcterms:modified xsi:type="dcterms:W3CDTF">2013-08-09T20:43:17Z</dcterms:modified>
</cp:coreProperties>
</file>