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10" d="100"/>
          <a:sy n="110" d="100"/>
        </p:scale>
        <p:origin x="-1568" y="-120"/>
      </p:cViewPr>
      <p:guideLst>
        <p:guide orient="horz" pos="575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5/13/14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50921" y="926272"/>
            <a:ext cx="6164179" cy="1822357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50921" y="2829932"/>
            <a:ext cx="6164178" cy="5892770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446" y="927220"/>
            <a:ext cx="6162516" cy="18152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446" y="2838004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446" y="3467941"/>
            <a:ext cx="6162516" cy="2121983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5684" y="5688404"/>
            <a:ext cx="6157754" cy="2433049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0446" y="8121453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2579</TotalTime>
  <Words>106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21</cp:revision>
  <cp:lastPrinted>2014-02-26T14:43:12Z</cp:lastPrinted>
  <dcterms:created xsi:type="dcterms:W3CDTF">2014-02-24T19:29:14Z</dcterms:created>
  <dcterms:modified xsi:type="dcterms:W3CDTF">2014-05-13T14:51:19Z</dcterms:modified>
</cp:coreProperties>
</file>