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69" autoAdjust="0"/>
    <p:restoredTop sz="94660"/>
  </p:normalViewPr>
  <p:slideViewPr>
    <p:cSldViewPr>
      <p:cViewPr varScale="1">
        <p:scale>
          <a:sx n="69" d="100"/>
          <a:sy n="69" d="100"/>
        </p:scale>
        <p:origin x="-53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23A271A1-F6D6-438B-A432-4747EE7ECD40}" type="datetimeFigureOut">
              <a:rPr lang="en-US" smtClean="0"/>
              <a:pPr algn="ctr" eaLnBrk="1" latinLnBrk="0" hangingPunct="1"/>
              <a:t>8/27/2013</a:t>
            </a:fld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8/27/2013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23A271A1-F6D6-438B-A432-4747EE7ECD40}" type="datetimeFigureOut">
              <a:rPr lang="en-US" smtClean="0"/>
              <a:pPr/>
              <a:t>8/27/2013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8/27/2013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8/27/2013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2400" dirty="0">
              <a:solidFill>
                <a:srgbClr val="FFFFFF"/>
              </a:solidFill>
            </a:endParaRP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3A271A1-F6D6-438B-A432-4747EE7ECD40}" type="datetimeFigureOut">
              <a:rPr lang="en-US" smtClean="0"/>
              <a:pPr/>
              <a:t>8/27/2013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3A271A1-F6D6-438B-A432-4747EE7ECD40}" type="datetimeFigureOut">
              <a:rPr lang="en-US" smtClean="0"/>
              <a:pPr/>
              <a:t>8/27/2013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8/27/2013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8/27/2013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8/27/2013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23A271A1-F6D6-438B-A432-4747EE7ECD40}" type="datetimeFigureOut">
              <a:rPr lang="en-US" smtClean="0"/>
              <a:pPr/>
              <a:t>8/27/2013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2800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kumimoji="0"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3A271A1-F6D6-438B-A432-4747EE7ECD40}" type="datetimeFigureOut">
              <a:rPr lang="en-US" smtClean="0"/>
              <a:pPr/>
              <a:t>8/27/2013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1400" b="1" dirty="0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7800" y="5181600"/>
            <a:ext cx="3352800" cy="762000"/>
          </a:xfrm>
        </p:spPr>
        <p:txBody>
          <a:bodyPr>
            <a:normAutofit/>
          </a:bodyPr>
          <a:lstStyle/>
          <a:p>
            <a:r>
              <a:rPr lang="en-US" dirty="0" smtClean="0"/>
              <a:t>Marie curie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en-US" sz="2800" dirty="0" smtClean="0">
                <a:latin typeface="+mj-lt"/>
              </a:rPr>
              <a:t>												</a:t>
            </a:r>
            <a:r>
              <a:rPr lang="en-US" sz="10000" dirty="0" smtClean="0">
                <a:latin typeface="+mj-lt"/>
              </a:rPr>
              <a:t>1867-1934</a:t>
            </a:r>
            <a:endParaRPr lang="en-US" sz="10000" dirty="0">
              <a:latin typeface="+mj-lt"/>
            </a:endParaRPr>
          </a:p>
        </p:txBody>
      </p:sp>
      <p:pic>
        <p:nvPicPr>
          <p:cNvPr id="4" name="Picture 2" descr="Marie Curie (Image courtesy of Academy of Achievement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24400" y="1981200"/>
            <a:ext cx="3200400" cy="393102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Early life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Marie Curie was born Maria </a:t>
            </a:r>
            <a:r>
              <a:rPr lang="en-US" dirty="0" err="1" smtClean="0"/>
              <a:t>Sklodowska</a:t>
            </a:r>
            <a:r>
              <a:rPr lang="en-US" dirty="0" smtClean="0"/>
              <a:t>, in Warsaw, Poland on November 7, 1867</a:t>
            </a:r>
          </a:p>
          <a:p>
            <a:r>
              <a:rPr lang="en-US" dirty="0" smtClean="0"/>
              <a:t>She was the daughter of a secondary school teacher, who taught her basics of science</a:t>
            </a:r>
          </a:p>
          <a:p>
            <a:r>
              <a:rPr lang="en-US" dirty="0" smtClean="0"/>
              <a:t>She eventually left Poland because she was involved in student revolutionary activities</a:t>
            </a:r>
          </a:p>
          <a:p>
            <a:r>
              <a:rPr lang="en-US" dirty="0" smtClean="0"/>
              <a:t>In 1891, she went to Paris where she studied at the Sorbonne where she studied Physics and Mathematical Sciences.</a:t>
            </a:r>
            <a:endParaRPr lang="en-US" dirty="0"/>
          </a:p>
        </p:txBody>
      </p:sp>
      <p:pic>
        <p:nvPicPr>
          <p:cNvPr id="4098" name="Picture 2" descr="Marie Curi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5575" y="62246"/>
            <a:ext cx="758825" cy="10632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		Scientific Accomplishments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Marie Curie’s work was very important to the scientific community</a:t>
            </a:r>
          </a:p>
          <a:p>
            <a:r>
              <a:rPr lang="en-US" dirty="0" smtClean="0"/>
              <a:t>She received many honorary science, medicine and law degrees and honorary memberships of learned societies throughout the world. </a:t>
            </a:r>
          </a:p>
          <a:p>
            <a:r>
              <a:rPr lang="en-US" dirty="0" smtClean="0"/>
              <a:t>Together with her husband, she was awarded half of the Nobel Prize for Physics in 1903</a:t>
            </a:r>
          </a:p>
          <a:p>
            <a:r>
              <a:rPr lang="en-US" dirty="0" smtClean="0"/>
              <a:t>In 1911 she received a second Nobel Prize in Chemistry, in recognition of her work in radioactivity</a:t>
            </a:r>
            <a:endParaRPr lang="en-US" dirty="0"/>
          </a:p>
        </p:txBody>
      </p:sp>
      <p:pic>
        <p:nvPicPr>
          <p:cNvPr id="1026" name="Picture 2" descr="https://reich-chemistry.wikispaces.com/file/view/MarieCurie_Big.jpg/45042649/MarieCurie_Bi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52400"/>
            <a:ext cx="780904" cy="1066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322</TotalTime>
  <Words>134</Words>
  <Application>Microsoft Office PowerPoint</Application>
  <PresentationFormat>On-screen Show (4:3)</PresentationFormat>
  <Paragraphs>12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Median</vt:lpstr>
      <vt:lpstr>Marie curie </vt:lpstr>
      <vt:lpstr>Early life</vt:lpstr>
      <vt:lpstr>  Scientific Accomplishments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Marie curie</dc:title>
  <dc:creator>Laptop User</dc:creator>
  <cp:lastModifiedBy>derek.peterson</cp:lastModifiedBy>
  <cp:revision>10</cp:revision>
  <dcterms:created xsi:type="dcterms:W3CDTF">2010-09-07T00:17:47Z</dcterms:created>
  <dcterms:modified xsi:type="dcterms:W3CDTF">2013-08-27T21:00:59Z</dcterms:modified>
</cp:coreProperties>
</file>