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60" r:id="rId4"/>
    <p:sldId id="259" r:id="rId5"/>
    <p:sldId id="266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D4471-94A3-B449-8AF2-790F1982A47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889B1-2534-724E-AAA4-17C6900CA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889B1-2534-724E-AAA4-17C6900CAB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BF90-32F7-8A41-9213-D65678BD95E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5A5B-73EC-764E-900C-AD3CC025E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589" y="39931"/>
            <a:ext cx="6737480" cy="6737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63500">
                    <a:schemeClr val="accent6">
                      <a:alpha val="75000"/>
                    </a:schemeClr>
                  </a:glow>
                </a:effectLst>
              </a:rPr>
              <a:t>Shanghai Cooperation Organization</a:t>
            </a:r>
            <a:endParaRPr lang="en-US" dirty="0">
              <a:effectLst>
                <a:glow rad="63500">
                  <a:schemeClr val="accent6">
                    <a:alpha val="75000"/>
                  </a:schemeClr>
                </a:glo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79646"/>
                </a:solidFill>
              </a:rPr>
              <a:t>The Stakes for Russia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796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SCO: Shanghai Five 1996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Demarcation of borders</a:t>
            </a:r>
          </a:p>
          <a:p>
            <a:r>
              <a:rPr lang="en-US" dirty="0" smtClean="0"/>
              <a:t>Demilitarization of borders</a:t>
            </a:r>
          </a:p>
          <a:p>
            <a:r>
              <a:rPr lang="en-US" dirty="0" smtClean="0"/>
              <a:t>Unified front against transnational separatist movements</a:t>
            </a:r>
          </a:p>
          <a:p>
            <a:r>
              <a:rPr lang="en-US" dirty="0" smtClean="0"/>
              <a:t>Forum for economic cooperation</a:t>
            </a:r>
          </a:p>
          <a:p>
            <a:r>
              <a:rPr lang="en-US" dirty="0" smtClean="0"/>
              <a:t>Aug. 1999: Declaration of “three evils”</a:t>
            </a:r>
          </a:p>
          <a:p>
            <a:pPr lvl="1"/>
            <a:r>
              <a:rPr lang="en-US" dirty="0" smtClean="0"/>
              <a:t>Terrorism, Separatism, Religious Extremism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Founding SCO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2001 (before 9/11 and before US military presence in Central Asia)</a:t>
            </a:r>
          </a:p>
          <a:p>
            <a:r>
              <a:rPr lang="en-US" dirty="0" smtClean="0"/>
              <a:t>Addition of Uzbekistan</a:t>
            </a:r>
          </a:p>
          <a:p>
            <a:r>
              <a:rPr lang="en-US" dirty="0" smtClean="0"/>
              <a:t>2002 Official Charter signed in St. Petersburg</a:t>
            </a:r>
          </a:p>
          <a:p>
            <a:r>
              <a:rPr lang="en-US" dirty="0" smtClean="0"/>
              <a:t>“Three Evils” incorporated into founding documents</a:t>
            </a:r>
          </a:p>
          <a:p>
            <a:r>
              <a:rPr lang="en-US" dirty="0" smtClean="0"/>
              <a:t>Regional Anti-Terrorism Structure (RATS) established in Tashkent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877" y="274639"/>
            <a:ext cx="9144000" cy="605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Andijan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13, 2005 Uzbek forces clash with protesters/insurgents, killing hundreds</a:t>
            </a:r>
          </a:p>
          <a:p>
            <a:r>
              <a:rPr lang="en-US" dirty="0" smtClean="0"/>
              <a:t>US and EU call for investigation into events</a:t>
            </a:r>
          </a:p>
          <a:p>
            <a:r>
              <a:rPr lang="en-US" dirty="0" smtClean="0"/>
              <a:t>SCO reaction </a:t>
            </a:r>
          </a:p>
          <a:p>
            <a:pPr lvl="1"/>
            <a:r>
              <a:rPr lang="en-US" dirty="0" smtClean="0"/>
              <a:t>June 2005 Astana summit calls for withdrawal of Western forces from Central Asia</a:t>
            </a:r>
          </a:p>
          <a:p>
            <a:pPr lvl="1"/>
            <a:r>
              <a:rPr lang="en-US" dirty="0" smtClean="0"/>
              <a:t>Uzbekistan demands closure of US </a:t>
            </a:r>
            <a:r>
              <a:rPr lang="en-US" dirty="0" err="1" smtClean="0"/>
              <a:t>Karshi-Khanabad</a:t>
            </a:r>
            <a:r>
              <a:rPr lang="en-US" dirty="0" smtClean="0"/>
              <a:t> (K-2) airbase and joins CSTO a year later</a:t>
            </a:r>
          </a:p>
          <a:p>
            <a:r>
              <a:rPr lang="en-US" dirty="0" smtClean="0"/>
              <a:t>Realigning of Uzbekistan with Russia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View on SCO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Against SCO enlargement</a:t>
            </a:r>
          </a:p>
          <a:p>
            <a:r>
              <a:rPr lang="en-US" dirty="0" smtClean="0"/>
              <a:t>Limited economic integration with China while stressing SCO security functions (RATS)</a:t>
            </a:r>
          </a:p>
          <a:p>
            <a:r>
              <a:rPr lang="en-US" dirty="0" smtClean="0"/>
              <a:t>Becoming symbol of stability contrasted with US-led instability on SCO southern rim</a:t>
            </a:r>
          </a:p>
          <a:p>
            <a:r>
              <a:rPr lang="en-US" dirty="0" smtClean="0"/>
              <a:t>Russia as bridge between Asia and Europe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1468</TotalTime>
  <Words>188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Shanghai Cooperation Organization</vt:lpstr>
      <vt:lpstr>Origins of SCO: Shanghai Five 1996</vt:lpstr>
      <vt:lpstr>Founding SCO</vt:lpstr>
      <vt:lpstr>Slide 4</vt:lpstr>
      <vt:lpstr>Andijan</vt:lpstr>
      <vt:lpstr>Russian View on SCO Future</vt:lpstr>
    </vt:vector>
  </TitlesOfParts>
  <Company>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Shanghai Cooperation Organization</dc:title>
  <dc:creator>Joseph Castleton</dc:creator>
  <cp:lastModifiedBy>derek.peterson</cp:lastModifiedBy>
  <cp:revision>7</cp:revision>
  <dcterms:created xsi:type="dcterms:W3CDTF">2009-11-02T00:50:59Z</dcterms:created>
  <dcterms:modified xsi:type="dcterms:W3CDTF">2013-08-28T19:44:31Z</dcterms:modified>
</cp:coreProperties>
</file>