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DB425-7361-47D0-92D5-9E585A635B23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1601A-B70B-4B26-9C5A-13AE7B89A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1601A-B70B-4B26-9C5A-13AE7B89AF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8/28/2013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8/28/2013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3/35/Ulukbek01_reconstruction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c/c0/Soviet_Union_stamp_1987_CPA_5876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Ulugh Beg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1393-1449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File:Ulukbek01 reconstruc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895600"/>
            <a:ext cx="2133600" cy="32273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6248400"/>
            <a:ext cx="3794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Reproduction of Ulugh </a:t>
            </a:r>
            <a:r>
              <a:rPr lang="en-US" dirty="0" err="1" smtClean="0"/>
              <a:t>Beg’s</a:t>
            </a:r>
            <a:r>
              <a:rPr lang="en-US" dirty="0" smtClean="0"/>
              <a:t> visage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Background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Ulugh Beg was born in modern-day Iran to an Uzbek family</a:t>
            </a:r>
          </a:p>
          <a:p>
            <a:r>
              <a:rPr lang="en-US" dirty="0" smtClean="0"/>
              <a:t>His nickname, </a:t>
            </a:r>
            <a:r>
              <a:rPr lang="en-US" i="1" dirty="0" smtClean="0"/>
              <a:t>Ulugh Beg</a:t>
            </a:r>
            <a:r>
              <a:rPr lang="en-US" dirty="0" smtClean="0"/>
              <a:t>, means “great ruler”</a:t>
            </a:r>
          </a:p>
          <a:p>
            <a:r>
              <a:rPr lang="en-US" dirty="0" smtClean="0"/>
              <a:t>His real name was </a:t>
            </a:r>
            <a:r>
              <a:rPr lang="en-US" i="1" dirty="0" err="1" smtClean="0"/>
              <a:t>Mirza</a:t>
            </a:r>
            <a:r>
              <a:rPr lang="en-US" i="1" dirty="0" smtClean="0"/>
              <a:t> Mohammad </a:t>
            </a:r>
            <a:r>
              <a:rPr lang="en-US" i="1" dirty="0" err="1" smtClean="0"/>
              <a:t>Tāregh</a:t>
            </a:r>
            <a:r>
              <a:rPr lang="en-US" i="1" dirty="0" smtClean="0"/>
              <a:t> bin </a:t>
            </a:r>
            <a:r>
              <a:rPr lang="en-US" i="1" dirty="0" err="1" smtClean="0"/>
              <a:t>Shāhrokh</a:t>
            </a:r>
            <a:endParaRPr lang="en-US" i="1" dirty="0" smtClean="0"/>
          </a:p>
          <a:p>
            <a:r>
              <a:rPr lang="en-US" dirty="0" smtClean="0"/>
              <a:t>He was the grandson of a great conqueror and his mother was a noble woman  </a:t>
            </a:r>
          </a:p>
          <a:p>
            <a:r>
              <a:rPr lang="en-US" dirty="0" smtClean="0"/>
              <a:t>He is known for his capable leadership and contributions to math and astronomy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Contributions to 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0" y="1527048"/>
            <a:ext cx="5300472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By working in his observatory, Ulugh Beg cataloged 994 stars in his work </a:t>
            </a:r>
            <a:r>
              <a:rPr lang="en-US" i="1" dirty="0" err="1" smtClean="0"/>
              <a:t>Zij-i-Sultani</a:t>
            </a:r>
            <a:r>
              <a:rPr lang="en-US" i="1" dirty="0" smtClean="0"/>
              <a:t> </a:t>
            </a:r>
            <a:r>
              <a:rPr lang="en-US" dirty="0" smtClean="0"/>
              <a:t>in 1437</a:t>
            </a:r>
          </a:p>
          <a:p>
            <a:endParaRPr lang="en-US" i="1" dirty="0" smtClean="0"/>
          </a:p>
          <a:p>
            <a:r>
              <a:rPr lang="en-US" dirty="0" smtClean="0"/>
              <a:t>The catalog of stars was quite important and was used by other astronomers until the 17</a:t>
            </a:r>
            <a:r>
              <a:rPr lang="en-US" baseline="30000" dirty="0" smtClean="0"/>
              <a:t>th</a:t>
            </a:r>
            <a:r>
              <a:rPr lang="en-US" dirty="0" smtClean="0"/>
              <a:t> century. </a:t>
            </a:r>
          </a:p>
          <a:p>
            <a:endParaRPr lang="en-US" dirty="0" smtClean="0"/>
          </a:p>
          <a:p>
            <a:r>
              <a:rPr lang="en-US" dirty="0" smtClean="0"/>
              <a:t>He determined that a year has 365 days </a:t>
            </a:r>
          </a:p>
          <a:p>
            <a:endParaRPr lang="en-US" dirty="0" smtClean="0"/>
          </a:p>
          <a:p>
            <a:r>
              <a:rPr lang="en-US" dirty="0" smtClean="0"/>
              <a:t>He also determined the tilt of the Earth, which remains the most accurate to this day</a:t>
            </a:r>
            <a:endParaRPr lang="en-US" dirty="0"/>
          </a:p>
        </p:txBody>
      </p:sp>
      <p:pic>
        <p:nvPicPr>
          <p:cNvPr id="17410" name="Picture 2" descr="File:Soviet Union stamp 1987 CPA 587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819400"/>
            <a:ext cx="3352800" cy="34671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6324600"/>
            <a:ext cx="7086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Soviet Stamp commemorating 550 years of Ulugh </a:t>
            </a:r>
            <a:r>
              <a:rPr lang="en-US" dirty="0" err="1" smtClean="0"/>
              <a:t>Beg’s</a:t>
            </a:r>
            <a:r>
              <a:rPr lang="en-US" dirty="0" smtClean="0"/>
              <a:t> observatory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353</TotalTime>
  <Words>139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Ulugh Beg 1393-1449 </vt:lpstr>
      <vt:lpstr>    Background Details</vt:lpstr>
      <vt:lpstr>Contributions to Astronomy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Ulugh Beg 1393-1449</dc:title>
  <dc:creator>Laptop User</dc:creator>
  <cp:lastModifiedBy>derek.peterson</cp:lastModifiedBy>
  <cp:revision>18</cp:revision>
  <dcterms:created xsi:type="dcterms:W3CDTF">2010-09-07T00:43:52Z</dcterms:created>
  <dcterms:modified xsi:type="dcterms:W3CDTF">2013-08-28T20:01:24Z</dcterms:modified>
</cp:coreProperties>
</file>